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712"/>
  </p:normalViewPr>
  <p:slideViewPr>
    <p:cSldViewPr snapToGrid="0" snapToObjects="1">
      <p:cViewPr varScale="1">
        <p:scale>
          <a:sx n="72" d="100"/>
          <a:sy n="72" d="100"/>
        </p:scale>
        <p:origin x="-120" y="-5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tiff>
</file>

<file path=ppt/media/image4.png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383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075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83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639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015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740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10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444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56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2646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102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0D58F-C7A3-5945-9047-11416910C720}" type="datetimeFigureOut">
              <a:rPr lang="en-GB" smtClean="0"/>
              <a:t>25-01-18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ABF2A-74B9-1D4D-B6EA-F7B25FDDE7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2716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45238" y="1470178"/>
            <a:ext cx="8197548" cy="2758400"/>
          </a:xfrm>
        </p:spPr>
        <p:txBody>
          <a:bodyPr>
            <a:noAutofit/>
          </a:bodyPr>
          <a:lstStyle/>
          <a:p>
            <a:r>
              <a:rPr lang="en-GB" b="1" dirty="0" smtClean="0">
                <a:latin typeface="Arial Black" charset="0"/>
                <a:ea typeface="Arial Black" charset="0"/>
                <a:cs typeface="Arial Black" charset="0"/>
              </a:rPr>
              <a:t>Coral species and their geographical distribution</a:t>
            </a:r>
            <a:endParaRPr lang="en-GB" b="1" dirty="0">
              <a:latin typeface="Arial Black" charset="0"/>
              <a:ea typeface="Arial Black" charset="0"/>
              <a:cs typeface="Arial Black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905073" y="4899305"/>
            <a:ext cx="9824581" cy="6304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 smtClean="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rPr>
              <a:t>Danielle Crowley &amp; </a:t>
            </a:r>
            <a:r>
              <a:rPr lang="en-GB" sz="2800" b="1" dirty="0" err="1" smtClean="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rPr>
              <a:t>Tessel</a:t>
            </a:r>
            <a:r>
              <a:rPr lang="en-GB" sz="2800" b="1" dirty="0" smtClean="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rPr>
              <a:t> </a:t>
            </a:r>
            <a:r>
              <a:rPr lang="en-GB" sz="2800" b="1" dirty="0" err="1" smtClean="0">
                <a:solidFill>
                  <a:schemeClr val="accent2"/>
                </a:solidFill>
                <a:latin typeface="Arial Black" charset="0"/>
                <a:ea typeface="Arial Black" charset="0"/>
                <a:cs typeface="Arial Black" charset="0"/>
              </a:rPr>
              <a:t>Lagerwerf</a:t>
            </a:r>
            <a:endParaRPr lang="en-GB" sz="2800" b="1" dirty="0" smtClean="0">
              <a:solidFill>
                <a:schemeClr val="accent2"/>
              </a:solidFill>
              <a:latin typeface="Arial Black" charset="0"/>
              <a:ea typeface="Arial Black" charset="0"/>
              <a:cs typeface="Arial Black" charset="0"/>
            </a:endParaRPr>
          </a:p>
          <a:p>
            <a:endParaRPr lang="en-GB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-27140"/>
            <a:ext cx="4091940" cy="688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750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1849"/>
            <a:ext cx="10515600" cy="712623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Extract the deep sea coral data from NOAA website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954689"/>
            <a:ext cx="10515600" cy="7126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GB" b="1" dirty="0">
                <a:latin typeface="Arial" charset="0"/>
                <a:ea typeface="Arial" charset="0"/>
                <a:cs typeface="Arial" charset="0"/>
              </a:rPr>
              <a:t>Capture certain information: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214812"/>
            <a:ext cx="10515600" cy="997037"/>
          </a:xfrm>
        </p:spPr>
        <p:txBody>
          <a:bodyPr>
            <a:normAutofit/>
          </a:bodyPr>
          <a:lstStyle/>
          <a:p>
            <a:pPr algn="ctr"/>
            <a:r>
              <a:rPr lang="en-GB" sz="6000" b="1" dirty="0" smtClean="0">
                <a:latin typeface="Arial Black" charset="0"/>
                <a:ea typeface="Arial Black" charset="0"/>
                <a:cs typeface="Arial Black" charset="0"/>
              </a:rPr>
              <a:t>Our Plan</a:t>
            </a:r>
            <a:endParaRPr lang="en-GB" sz="6000" b="1" dirty="0">
              <a:latin typeface="Arial Black" charset="0"/>
              <a:ea typeface="Arial Black" charset="0"/>
              <a:cs typeface="Arial Black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38200" y="4756281"/>
            <a:ext cx="10515600" cy="6572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  <a:buFont typeface=".AppleSystemUIFont" charset="0"/>
              <a:buChar char="-"/>
            </a:pP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Co-ordinates</a:t>
            </a:r>
            <a:endParaRPr lang="en-GB" b="1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838200" y="2576744"/>
            <a:ext cx="10515600" cy="657263"/>
            <a:chOff x="838200" y="2592877"/>
            <a:chExt cx="10515600" cy="657263"/>
          </a:xfrm>
        </p:grpSpPr>
        <p:sp>
          <p:nvSpPr>
            <p:cNvPr id="4" name="Content Placeholder 2"/>
            <p:cNvSpPr txBox="1">
              <a:spLocks/>
            </p:cNvSpPr>
            <p:nvPr/>
          </p:nvSpPr>
          <p:spPr>
            <a:xfrm>
              <a:off x="838200" y="2592877"/>
              <a:ext cx="10515600" cy="6572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>
                <a:lnSpc>
                  <a:spcPct val="150000"/>
                </a:lnSpc>
                <a:buFont typeface=".AppleSystemUIFont" charset="0"/>
                <a:buChar char="-"/>
              </a:pPr>
              <a:r>
                <a:rPr lang="en-GB" b="1" dirty="0" smtClean="0">
                  <a:latin typeface="Arial" charset="0"/>
                  <a:ea typeface="Arial" charset="0"/>
                  <a:cs typeface="Arial" charset="0"/>
                </a:rPr>
                <a:t>Scientific </a:t>
              </a:r>
              <a:r>
                <a:rPr lang="en-GB" b="1" dirty="0">
                  <a:latin typeface="Arial" charset="0"/>
                  <a:ea typeface="Arial" charset="0"/>
                  <a:cs typeface="Arial" charset="0"/>
                </a:rPr>
                <a:t>name 	</a:t>
              </a:r>
              <a:r>
                <a:rPr lang="en-GB" b="1" dirty="0" smtClean="0"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GB" b="1" dirty="0" err="1">
                  <a:latin typeface="Arial" charset="0"/>
                  <a:ea typeface="Arial" charset="0"/>
                  <a:cs typeface="Arial" charset="0"/>
                </a:rPr>
                <a:t>P_dalli</a:t>
              </a:r>
              <a:endParaRPr lang="en-GB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3996810" y="2824510"/>
              <a:ext cx="526093" cy="257863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838200" y="3107884"/>
            <a:ext cx="10515600" cy="657263"/>
            <a:chOff x="838200" y="3107884"/>
            <a:chExt cx="10515600" cy="657263"/>
          </a:xfrm>
        </p:grpSpPr>
        <p:sp>
          <p:nvSpPr>
            <p:cNvPr id="8" name="Content Placeholder 2"/>
            <p:cNvSpPr txBox="1">
              <a:spLocks/>
            </p:cNvSpPr>
            <p:nvPr/>
          </p:nvSpPr>
          <p:spPr>
            <a:xfrm>
              <a:off x="838200" y="3107884"/>
              <a:ext cx="10515600" cy="6572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>
                <a:lnSpc>
                  <a:spcPct val="150000"/>
                </a:lnSpc>
                <a:buFont typeface=".AppleSystemUIFont" charset="0"/>
                <a:buChar char="-"/>
              </a:pPr>
              <a:r>
                <a:rPr lang="en-GB" b="1" dirty="0" smtClean="0">
                  <a:latin typeface="Arial" charset="0"/>
                  <a:ea typeface="Arial" charset="0"/>
                  <a:cs typeface="Arial" charset="0"/>
                </a:rPr>
                <a:t>Sample </a:t>
              </a:r>
              <a:r>
                <a:rPr lang="en-GB" b="1" dirty="0">
                  <a:latin typeface="Arial" charset="0"/>
                  <a:ea typeface="Arial" charset="0"/>
                  <a:cs typeface="Arial" charset="0"/>
                </a:rPr>
                <a:t>ID 	    EA23453</a:t>
              </a:r>
            </a:p>
          </p:txBody>
        </p:sp>
        <p:sp>
          <p:nvSpPr>
            <p:cNvPr id="14" name="Right Arrow 13"/>
            <p:cNvSpPr/>
            <p:nvPr/>
          </p:nvSpPr>
          <p:spPr>
            <a:xfrm>
              <a:off x="3326020" y="3333428"/>
              <a:ext cx="526093" cy="257863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38200" y="3674579"/>
            <a:ext cx="10515600" cy="657263"/>
            <a:chOff x="838200" y="3674579"/>
            <a:chExt cx="10515600" cy="657263"/>
          </a:xfrm>
        </p:grpSpPr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838200" y="3674579"/>
              <a:ext cx="10515600" cy="6572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>
                <a:lnSpc>
                  <a:spcPct val="150000"/>
                </a:lnSpc>
                <a:buFont typeface=".AppleSystemUIFont" charset="0"/>
                <a:buChar char="-"/>
              </a:pPr>
              <a:r>
                <a:rPr lang="en-GB" b="1" dirty="0">
                  <a:latin typeface="Arial" charset="0"/>
                  <a:ea typeface="Arial" charset="0"/>
                  <a:cs typeface="Arial" charset="0"/>
                </a:rPr>
                <a:t>Data from 2005 onwards 	      </a:t>
              </a:r>
              <a:r>
                <a:rPr lang="en-GB" b="1" dirty="0" smtClean="0">
                  <a:latin typeface="Arial" charset="0"/>
                  <a:ea typeface="Arial" charset="0"/>
                  <a:cs typeface="Arial" charset="0"/>
                </a:rPr>
                <a:t>If </a:t>
              </a:r>
              <a:r>
                <a:rPr lang="en-GB" b="1" dirty="0">
                  <a:latin typeface="Arial" charset="0"/>
                  <a:ea typeface="Arial" charset="0"/>
                  <a:cs typeface="Arial" charset="0"/>
                </a:rPr>
                <a:t>too </a:t>
              </a:r>
              <a:r>
                <a:rPr lang="en-GB" b="1" dirty="0" smtClean="0">
                  <a:latin typeface="Arial" charset="0"/>
                  <a:ea typeface="Arial" charset="0"/>
                  <a:cs typeface="Arial" charset="0"/>
                </a:rPr>
                <a:t>many? Only </a:t>
              </a:r>
              <a:r>
                <a:rPr lang="en-GB" b="1" dirty="0">
                  <a:latin typeface="Arial" charset="0"/>
                  <a:ea typeface="Arial" charset="0"/>
                  <a:cs typeface="Arial" charset="0"/>
                </a:rPr>
                <a:t>from 2010</a:t>
              </a:r>
            </a:p>
          </p:txBody>
        </p:sp>
        <p:sp>
          <p:nvSpPr>
            <p:cNvPr id="15" name="Right Arrow 14"/>
            <p:cNvSpPr/>
            <p:nvPr/>
          </p:nvSpPr>
          <p:spPr>
            <a:xfrm>
              <a:off x="5338391" y="3890079"/>
              <a:ext cx="526093" cy="257863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38200" y="4189586"/>
            <a:ext cx="10515600" cy="657263"/>
            <a:chOff x="838200" y="4189586"/>
            <a:chExt cx="10515600" cy="657263"/>
          </a:xfrm>
        </p:grpSpPr>
        <p:sp>
          <p:nvSpPr>
            <p:cNvPr id="10" name="Content Placeholder 2"/>
            <p:cNvSpPr txBox="1">
              <a:spLocks/>
            </p:cNvSpPr>
            <p:nvPr/>
          </p:nvSpPr>
          <p:spPr>
            <a:xfrm>
              <a:off x="838200" y="4189586"/>
              <a:ext cx="10515600" cy="6572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>
                <a:lnSpc>
                  <a:spcPct val="150000"/>
                </a:lnSpc>
                <a:buFont typeface=".AppleSystemUIFont" charset="0"/>
                <a:buChar char="-"/>
              </a:pPr>
              <a:r>
                <a:rPr lang="en-GB" b="1" dirty="0">
                  <a:latin typeface="Arial" charset="0"/>
                  <a:ea typeface="Arial" charset="0"/>
                  <a:cs typeface="Arial" charset="0"/>
                </a:rPr>
                <a:t>Type of coral         </a:t>
              </a:r>
              <a:r>
                <a:rPr lang="en-GB" b="1" dirty="0" smtClean="0">
                  <a:latin typeface="Arial" charset="0"/>
                  <a:ea typeface="Arial" charset="0"/>
                  <a:cs typeface="Arial" charset="0"/>
                </a:rPr>
                <a:t>Stony</a:t>
              </a:r>
              <a:r>
                <a:rPr lang="en-GB" b="1" dirty="0">
                  <a:latin typeface="Arial" charset="0"/>
                  <a:ea typeface="Arial" charset="0"/>
                  <a:cs typeface="Arial" charset="0"/>
                </a:rPr>
                <a:t>, sponge </a:t>
              </a:r>
              <a:r>
                <a:rPr lang="en-GB" b="1" dirty="0" smtClean="0">
                  <a:latin typeface="Arial" charset="0"/>
                  <a:ea typeface="Arial" charset="0"/>
                  <a:cs typeface="Arial" charset="0"/>
                </a:rPr>
                <a:t>etc.</a:t>
              </a:r>
              <a:endParaRPr lang="en-GB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" name="Right Arrow 18"/>
            <p:cNvSpPr/>
            <p:nvPr/>
          </p:nvSpPr>
          <p:spPr>
            <a:xfrm>
              <a:off x="3581076" y="4415130"/>
              <a:ext cx="526093" cy="257863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838200" y="5271288"/>
            <a:ext cx="10515600" cy="657263"/>
            <a:chOff x="838200" y="5271288"/>
            <a:chExt cx="10515600" cy="657263"/>
          </a:xfrm>
        </p:grpSpPr>
        <p:sp>
          <p:nvSpPr>
            <p:cNvPr id="12" name="Content Placeholder 2"/>
            <p:cNvSpPr txBox="1">
              <a:spLocks/>
            </p:cNvSpPr>
            <p:nvPr/>
          </p:nvSpPr>
          <p:spPr>
            <a:xfrm>
              <a:off x="838200" y="5271288"/>
              <a:ext cx="10515600" cy="6572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>
                <a:lnSpc>
                  <a:spcPct val="150000"/>
                </a:lnSpc>
                <a:buFont typeface=".AppleSystemUIFont" charset="0"/>
                <a:buChar char="-"/>
              </a:pPr>
              <a:r>
                <a:rPr lang="en-GB" b="1" dirty="0">
                  <a:latin typeface="Arial" charset="0"/>
                  <a:ea typeface="Arial" charset="0"/>
                  <a:cs typeface="Arial" charset="0"/>
                </a:rPr>
                <a:t>Depth         </a:t>
              </a:r>
              <a:r>
                <a:rPr lang="en-GB" b="1" dirty="0" smtClean="0">
                  <a:latin typeface="Arial" charset="0"/>
                  <a:ea typeface="Arial" charset="0"/>
                  <a:cs typeface="Arial" charset="0"/>
                </a:rPr>
                <a:t>Those </a:t>
              </a:r>
              <a:r>
                <a:rPr lang="en-GB" b="1" dirty="0">
                  <a:latin typeface="Arial" charset="0"/>
                  <a:ea typeface="Arial" charset="0"/>
                  <a:cs typeface="Arial" charset="0"/>
                </a:rPr>
                <a:t>averaged displayed with ±</a:t>
              </a:r>
            </a:p>
          </p:txBody>
        </p:sp>
        <p:sp>
          <p:nvSpPr>
            <p:cNvPr id="21" name="Right Arrow 20"/>
            <p:cNvSpPr/>
            <p:nvPr/>
          </p:nvSpPr>
          <p:spPr>
            <a:xfrm>
              <a:off x="2586840" y="5496832"/>
              <a:ext cx="526093" cy="257863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16339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214812"/>
            <a:ext cx="10515600" cy="997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="1" dirty="0" smtClean="0">
                <a:latin typeface="Arial Black" charset="0"/>
                <a:ea typeface="Arial Black" charset="0"/>
                <a:cs typeface="Arial Black" charset="0"/>
              </a:rPr>
              <a:t>How to create it?</a:t>
            </a:r>
            <a:endParaRPr lang="en-GB" sz="6000" b="1" dirty="0">
              <a:latin typeface="Arial Black" charset="0"/>
              <a:ea typeface="Arial Black" charset="0"/>
              <a:cs typeface="Arial Black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3024" y="1211849"/>
            <a:ext cx="11285951" cy="5339263"/>
          </a:xfrm>
          <a:prstGeom prst="rect">
            <a:avLst/>
          </a:prstGeom>
        </p:spPr>
        <p:txBody>
          <a:bodyPr vert="horz" lIns="9000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Use  a “curl” command to obtain data from the NOAA website</a:t>
            </a:r>
          </a:p>
          <a:p>
            <a:pPr>
              <a:lnSpc>
                <a:spcPct val="150000"/>
              </a:lnSpc>
            </a:pP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Extract the desired information using regular expression</a:t>
            </a:r>
          </a:p>
          <a:p>
            <a:pPr>
              <a:lnSpc>
                <a:spcPct val="150000"/>
              </a:lnSpc>
            </a:pP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Run “if” statements </a:t>
            </a: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to make the program accessible </a:t>
            </a:r>
            <a:endParaRPr lang="en-GB" sz="2000" b="1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Create dictionaries within ‘if’ </a:t>
            </a: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to store the information </a:t>
            </a:r>
          </a:p>
          <a:p>
            <a:pPr marL="800100" lvl="2" indent="-342900">
              <a:lnSpc>
                <a:spcPct val="150000"/>
              </a:lnSpc>
              <a:spcBef>
                <a:spcPts val="1000"/>
              </a:spcBef>
              <a:buFont typeface=".AppleSystemUIFont" charset="0"/>
              <a:buChar char="-"/>
            </a:pPr>
            <a:r>
              <a:rPr lang="en-GB" sz="2400" b="1" dirty="0" smtClean="0">
                <a:latin typeface="Arial" charset="0"/>
                <a:ea typeface="Arial" charset="0"/>
                <a:cs typeface="Arial" charset="0"/>
              </a:rPr>
              <a:t>Group all species </a:t>
            </a:r>
            <a:r>
              <a:rPr lang="en-GB" sz="2400" b="1" smtClean="0">
                <a:latin typeface="Arial" charset="0"/>
                <a:ea typeface="Arial" charset="0"/>
                <a:cs typeface="Arial" charset="0"/>
              </a:rPr>
              <a:t>found within </a:t>
            </a:r>
            <a:r>
              <a:rPr lang="en-GB" sz="2400" b="1" dirty="0" smtClean="0">
                <a:latin typeface="Arial" charset="0"/>
                <a:ea typeface="Arial" charset="0"/>
                <a:cs typeface="Arial" charset="0"/>
              </a:rPr>
              <a:t>a certain area</a:t>
            </a:r>
            <a:endParaRPr lang="en-GB" b="1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Using </a:t>
            </a: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MARMAP in R to create a map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9344416" y="4484317"/>
            <a:ext cx="3074772" cy="2798132"/>
            <a:chOff x="9331890" y="4371583"/>
            <a:chExt cx="3074772" cy="279813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31890" y="4716365"/>
              <a:ext cx="2005884" cy="245335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47385" y="4371583"/>
              <a:ext cx="2459277" cy="2459277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47385" y="5922723"/>
              <a:ext cx="895735" cy="9081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4819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214812"/>
            <a:ext cx="10515600" cy="997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="1" dirty="0" smtClean="0">
                <a:latin typeface="Arial Black" charset="0"/>
                <a:ea typeface="Arial Black" charset="0"/>
                <a:cs typeface="Arial Black" charset="0"/>
              </a:rPr>
              <a:t>End Goal</a:t>
            </a:r>
            <a:endParaRPr lang="en-GB" sz="6000" b="1" dirty="0">
              <a:latin typeface="Arial Black" charset="0"/>
              <a:ea typeface="Arial Black" charset="0"/>
              <a:cs typeface="Arial Black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3024" y="1211850"/>
            <a:ext cx="11434176" cy="774606"/>
          </a:xfrm>
          <a:prstGeom prst="rect">
            <a:avLst/>
          </a:prstGeom>
        </p:spPr>
        <p:txBody>
          <a:bodyPr vert="horz" lIns="9000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b="1" dirty="0" smtClean="0">
                <a:latin typeface="Arial" charset="0"/>
                <a:ea typeface="Arial" charset="0"/>
                <a:cs typeface="Arial" charset="0"/>
              </a:rPr>
              <a:t>To have created a program that: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37409" y="2004262"/>
            <a:ext cx="11670375" cy="4853738"/>
            <a:chOff x="337409" y="2004262"/>
            <a:chExt cx="11670375" cy="4853738"/>
          </a:xfrm>
        </p:grpSpPr>
        <p:grpSp>
          <p:nvGrpSpPr>
            <p:cNvPr id="13" name="Group 12"/>
            <p:cNvGrpSpPr/>
            <p:nvPr/>
          </p:nvGrpSpPr>
          <p:grpSpPr>
            <a:xfrm>
              <a:off x="337409" y="2004262"/>
              <a:ext cx="11670375" cy="4853738"/>
              <a:chOff x="337409" y="2004262"/>
              <a:chExt cx="11670375" cy="4853738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/>
              <a:srcRect l="11687" t="13563" r="9719" b="16783"/>
              <a:stretch/>
            </p:blipFill>
            <p:spPr>
              <a:xfrm>
                <a:off x="6976241" y="3279228"/>
                <a:ext cx="5031543" cy="3578772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337409" y="2760732"/>
                <a:ext cx="6638832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800100" lvl="2" indent="-342900">
                  <a:buFont typeface="Arial" charset="0"/>
                  <a:buChar char="•"/>
                </a:pPr>
                <a:r>
                  <a:rPr lang="en-GB" sz="2400" b="1" dirty="0" smtClean="0">
                    <a:latin typeface="Arial" charset="0"/>
                    <a:ea typeface="Arial" charset="0"/>
                    <a:cs typeface="Arial" charset="0"/>
                  </a:rPr>
                  <a:t>Can produce an abundance map with different colours dependant on spp. density</a:t>
                </a:r>
              </a:p>
              <a:p>
                <a:pPr marL="342900" lvl="1" indent="-342900">
                  <a:buFont typeface="Arial" charset="0"/>
                  <a:buChar char="•"/>
                </a:pPr>
                <a:endParaRPr lang="en-GB" sz="2400" b="1" dirty="0" smtClean="0">
                  <a:latin typeface="Arial" charset="0"/>
                  <a:ea typeface="Arial" charset="0"/>
                  <a:cs typeface="Arial" charset="0"/>
                </a:endParaRPr>
              </a:p>
              <a:p>
                <a:pPr marL="800100" lvl="2" indent="-342900">
                  <a:buFont typeface="Arial" charset="0"/>
                  <a:buChar char="•"/>
                </a:pPr>
                <a:r>
                  <a:rPr lang="en-GB" sz="2400" b="1" dirty="0" smtClean="0">
                    <a:latin typeface="Arial" charset="0"/>
                    <a:ea typeface="Arial" charset="0"/>
                    <a:cs typeface="Arial" charset="0"/>
                  </a:rPr>
                  <a:t>Can be executed across different programs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GB" sz="2400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337409" y="2004262"/>
                <a:ext cx="9715735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742950" lvl="1" indent="-285750">
                  <a:buFont typeface="Arial" charset="0"/>
                  <a:buChar char="•"/>
                </a:pPr>
                <a:r>
                  <a:rPr lang="en-GB" sz="2400" b="1" dirty="0" smtClean="0">
                    <a:latin typeface="Arial" charset="0"/>
                    <a:ea typeface="Arial" charset="0"/>
                    <a:cs typeface="Arial" charset="0"/>
                  </a:rPr>
                  <a:t>Can group specific information from data files</a:t>
                </a:r>
              </a:p>
              <a:p>
                <a:endParaRPr lang="en-GB" dirty="0"/>
              </a:p>
            </p:txBody>
          </p: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76241" y="4099560"/>
              <a:ext cx="1446553" cy="6014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930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147</Words>
  <Application>Microsoft Macintosh PowerPoint</Application>
  <PresentationFormat>Custom</PresentationFormat>
  <Paragraphs>24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Coral species and their geographical distribution</vt:lpstr>
      <vt:lpstr>Our Plan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Tessel Lagerwerf</cp:lastModifiedBy>
  <cp:revision>18</cp:revision>
  <dcterms:created xsi:type="dcterms:W3CDTF">2018-01-25T16:01:16Z</dcterms:created>
  <dcterms:modified xsi:type="dcterms:W3CDTF">2018-01-25T21:16:03Z</dcterms:modified>
</cp:coreProperties>
</file>

<file path=docProps/thumbnail.jpeg>
</file>